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9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06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3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77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96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38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08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80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18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65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58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9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9C8A-E610-47E3-A044-45477834152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B197-06DB-42E7-A687-8DEED19E1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7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gosuslugi-ru.ru/wp-content/uploads/2016/10/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4896544" cy="325098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 ПРИЕМЕ ДЕТЕЙ В ПЕРВЫЙ КЛАСС ОБРАЗОВАТЕЛЬНОГО УЧРЕЖДЕНИЯ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516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95" r="17708" b="4921"/>
          <a:stretch>
            <a:fillRect/>
          </a:stretch>
        </p:blipFill>
        <p:spPr bwMode="auto">
          <a:xfrm>
            <a:off x="-1" y="0"/>
            <a:ext cx="91371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835696" y="3284984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34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91" t="13780" r="9407" b="5906"/>
          <a:stretch>
            <a:fillRect/>
          </a:stretch>
        </p:blipFill>
        <p:spPr bwMode="auto">
          <a:xfrm>
            <a:off x="0" y="0"/>
            <a:ext cx="91061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796136" y="6237312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966696" y="4494372"/>
            <a:ext cx="216024" cy="72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966696" y="5256964"/>
            <a:ext cx="216024" cy="72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241958" y="2348880"/>
            <a:ext cx="216024" cy="72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238248" y="1916832"/>
            <a:ext cx="216024" cy="72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195736" y="1196752"/>
            <a:ext cx="216024" cy="72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46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4" t="14272" r="15771" b="5906"/>
          <a:stretch>
            <a:fillRect/>
          </a:stretch>
        </p:blipFill>
        <p:spPr bwMode="auto">
          <a:xfrm>
            <a:off x="0" y="0"/>
            <a:ext cx="91097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1096380" y="3645024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096380" y="4229472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96380" y="5013176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096380" y="5949280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6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0" t="13780" r="16324" b="5906"/>
          <a:stretch>
            <a:fillRect/>
          </a:stretch>
        </p:blipFill>
        <p:spPr bwMode="auto">
          <a:xfrm>
            <a:off x="0" y="0"/>
            <a:ext cx="9115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3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t="12303" r="14664" b="5413"/>
          <a:stretch>
            <a:fillRect/>
          </a:stretch>
        </p:blipFill>
        <p:spPr bwMode="auto">
          <a:xfrm>
            <a:off x="0" y="0"/>
            <a:ext cx="9185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619672" y="3573016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0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4" t="12795" r="4980" b="7382"/>
          <a:stretch>
            <a:fillRect/>
          </a:stretch>
        </p:blipFill>
        <p:spPr bwMode="auto">
          <a:xfrm>
            <a:off x="-1" y="0"/>
            <a:ext cx="93960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004048" y="6165304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-gosuslugi-ru.ru/wp-content/uploads/2016/10/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939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50800"/>
                <a:solidFill>
                  <a:srgbClr val="002060"/>
                </a:solidFill>
              </a:rPr>
              <a:t>Дождаться информации о рассмотрении заявления на указанную электронную почту ( течение 5 дней)</a:t>
            </a:r>
            <a:endParaRPr lang="ru-RU" sz="4800" b="1" dirty="0">
              <a:ln w="5080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9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-gosuslugi-ru.ru/wp-content/uploads/2016/10/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04665"/>
            <a:ext cx="784440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50800"/>
              </a:rPr>
              <a:t>Последовательность действий</a:t>
            </a:r>
            <a:endParaRPr lang="ru-RU" b="1" dirty="0">
              <a:ln w="5080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32" y="1340768"/>
            <a:ext cx="8136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200" u="sng" dirty="0" smtClean="0">
                <a:solidFill>
                  <a:srgbClr val="002060"/>
                </a:solidFill>
              </a:rPr>
              <a:t>1 шаг </a:t>
            </a:r>
            <a:r>
              <a:rPr lang="ru-RU" sz="3200" dirty="0" smtClean="0"/>
              <a:t>– регистрация родителя на портале </a:t>
            </a:r>
            <a:r>
              <a:rPr lang="ru-RU" sz="3200" u="sng" dirty="0" smtClean="0"/>
              <a:t>Госуслуги с подтверждением</a:t>
            </a:r>
            <a:r>
              <a:rPr lang="ru-RU" sz="3200" dirty="0" smtClean="0"/>
              <a:t>.</a:t>
            </a:r>
          </a:p>
          <a:p>
            <a:pPr marL="285750" indent="-285750"/>
            <a:endParaRPr lang="ru-RU" sz="32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3200" u="sng" dirty="0" smtClean="0"/>
              <a:t> </a:t>
            </a:r>
            <a:r>
              <a:rPr lang="ru-RU" sz="3200" u="sng" dirty="0" smtClean="0">
                <a:solidFill>
                  <a:srgbClr val="002060"/>
                </a:solidFill>
              </a:rPr>
              <a:t>2 </a:t>
            </a:r>
            <a:r>
              <a:rPr lang="ru-RU" sz="3200" u="sng" dirty="0" smtClean="0">
                <a:solidFill>
                  <a:srgbClr val="002060"/>
                </a:solidFill>
              </a:rPr>
              <a:t>шаг </a:t>
            </a:r>
            <a:r>
              <a:rPr lang="ru-RU" sz="3200" dirty="0" smtClean="0"/>
              <a:t>– подача заявления в школу через портал Госуслуги. </a:t>
            </a:r>
            <a:endParaRPr lang="ru-RU" sz="3200" dirty="0" smtClean="0"/>
          </a:p>
          <a:p>
            <a:pPr marL="285750" indent="-285750"/>
            <a:endParaRPr lang="ru-RU" sz="32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3200" u="sng" dirty="0" smtClean="0">
                <a:solidFill>
                  <a:srgbClr val="002060"/>
                </a:solidFill>
              </a:rPr>
              <a:t>3 </a:t>
            </a:r>
            <a:r>
              <a:rPr lang="ru-RU" sz="3200" u="sng" dirty="0" smtClean="0">
                <a:solidFill>
                  <a:srgbClr val="002060"/>
                </a:solidFill>
              </a:rPr>
              <a:t>шаг </a:t>
            </a:r>
            <a:r>
              <a:rPr lang="ru-RU" sz="3200" dirty="0" smtClean="0"/>
              <a:t>– работа с заявлением в образовательной организации.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89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03" b="39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7624" y="1844824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7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4" t="12795" r="13281" b="5906"/>
          <a:stretch>
            <a:fillRect/>
          </a:stretch>
        </p:blipFill>
        <p:spPr bwMode="auto">
          <a:xfrm>
            <a:off x="0" y="0"/>
            <a:ext cx="91679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717032"/>
            <a:ext cx="66967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Записать ребенка в школу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020272" y="3879270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7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411760" y="4754640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4" t="12795" r="15771" b="6398"/>
          <a:stretch>
            <a:fillRect/>
          </a:stretch>
        </p:blipFill>
        <p:spPr bwMode="auto">
          <a:xfrm>
            <a:off x="-41287" y="0"/>
            <a:ext cx="9185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940152" y="2852936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03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0" t="14272" r="13558" b="5906"/>
          <a:stretch>
            <a:fillRect/>
          </a:stretch>
        </p:blipFill>
        <p:spPr bwMode="auto">
          <a:xfrm>
            <a:off x="0" y="0"/>
            <a:ext cx="9141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20584" y="4983680"/>
            <a:ext cx="3711456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6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8" t="13780" r="4980" b="5906"/>
          <a:stretch>
            <a:fillRect/>
          </a:stretch>
        </p:blipFill>
        <p:spPr bwMode="auto">
          <a:xfrm>
            <a:off x="0" y="0"/>
            <a:ext cx="911308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652120" y="5229200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1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1" t="13287" r="2213" b="4921"/>
          <a:stretch>
            <a:fillRect/>
          </a:stretch>
        </p:blipFill>
        <p:spPr bwMode="auto">
          <a:xfrm>
            <a:off x="0" y="0"/>
            <a:ext cx="9422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5508104" y="6425952"/>
            <a:ext cx="648072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4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" t="14272" r="19368" b="5906"/>
          <a:stretch>
            <a:fillRect/>
          </a:stretch>
        </p:blipFill>
        <p:spPr bwMode="auto">
          <a:xfrm>
            <a:off x="0" y="0"/>
            <a:ext cx="91131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763688" y="2348880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06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61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 ПРИЕМЕ ДЕТЕЙ В ПЕРВЫЙ КЛАСС ОБРАЗОВАТЕЛЬНОГО УЧРЕЖДЕНИЯ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от родителей и ачисление в школу в электронном виде</dc:title>
  <dc:creator>Windows User</dc:creator>
  <cp:lastModifiedBy>Татьяна</cp:lastModifiedBy>
  <cp:revision>13</cp:revision>
  <dcterms:created xsi:type="dcterms:W3CDTF">2018-08-30T03:37:02Z</dcterms:created>
  <dcterms:modified xsi:type="dcterms:W3CDTF">2019-02-09T16:35:12Z</dcterms:modified>
</cp:coreProperties>
</file>