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71" r:id="rId12"/>
    <p:sldId id="268" r:id="rId13"/>
    <p:sldId id="267" r:id="rId14"/>
    <p:sldId id="270" r:id="rId15"/>
    <p:sldId id="266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Эксперт\Downloads\лугова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7"/>
            <a:ext cx="9144000" cy="216023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«Детство без жестокости»</a:t>
            </a:r>
            <a: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</a:br>
            <a:endParaRPr lang="ru-RU" sz="4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9144000" cy="1916832"/>
          </a:xfrm>
        </p:spPr>
        <p:txBody>
          <a:bodyPr>
            <a:normAutofit/>
          </a:bodyPr>
          <a:lstStyle/>
          <a:p>
            <a:r>
              <a:rPr lang="ru-RU" sz="1400" b="1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endParaRPr lang="ru-RU" sz="14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dirty="0" smtClean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Эксперт\Downloads\пл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ксперт\Pictures\картинки\5т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Эксперт\Downloads\дол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Эксперт\Downloads\пл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0"/>
            <a:ext cx="895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ксперт\Downloads\ж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Эксперт\Downloads\пл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ксперт\Downloads\вопр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ксперт\Downloads\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210"/>
            <a:ext cx="9144000" cy="6661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Эксперт\Downloads\ребё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ксперт\Downloads\плак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ксперт\Downloads\пп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ксперт\Downloads\ре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Эксперт\Downloads\зл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ксперт\Downloads\ремень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ксперт\Downloads\рем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«Детство без жестокости»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Агитационные плакаты на тему: «Детство без жестокости»</dc:title>
  <dc:creator>Эксперт</dc:creator>
  <cp:lastModifiedBy>user</cp:lastModifiedBy>
  <cp:revision>11</cp:revision>
  <dcterms:created xsi:type="dcterms:W3CDTF">2014-04-16T06:29:07Z</dcterms:created>
  <dcterms:modified xsi:type="dcterms:W3CDTF">2018-04-24T01:20:44Z</dcterms:modified>
</cp:coreProperties>
</file>